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8CFC6-5AAC-4EE1-85AC-FA0790411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/>
              <a:t>Opdracht</a:t>
            </a:r>
            <a:r>
              <a:rPr lang="en-ZA" dirty="0"/>
              <a:t> </a:t>
            </a:r>
            <a:r>
              <a:rPr lang="en-ZA" dirty="0" err="1"/>
              <a:t>diergedrag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B70E34-27D9-47B3-B325-D37B87452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/>
              <a:t>Hoofdstuk</a:t>
            </a:r>
            <a:r>
              <a:rPr lang="en-ZA" dirty="0"/>
              <a:t> 4; </a:t>
            </a:r>
            <a:r>
              <a:rPr lang="en-ZA" dirty="0" err="1"/>
              <a:t>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60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7E7FB-F1A4-4AAD-A02C-1C767FF4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 </a:t>
            </a:r>
            <a:r>
              <a:rPr lang="en-ZA" dirty="0" err="1"/>
              <a:t>gaan</a:t>
            </a:r>
            <a:r>
              <a:rPr lang="en-ZA" dirty="0"/>
              <a:t> we </a:t>
            </a:r>
            <a:r>
              <a:rPr lang="en-ZA" dirty="0" err="1"/>
              <a:t>doen</a:t>
            </a:r>
            <a:r>
              <a:rPr lang="en-ZA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47D1C3-CC0F-4B19-A465-5D6FACE2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Doelen</a:t>
            </a:r>
            <a:endParaRPr lang="en-ZA" dirty="0"/>
          </a:p>
          <a:p>
            <a:r>
              <a:rPr lang="en-ZA" dirty="0"/>
              <a:t>Wat </a:t>
            </a:r>
            <a:r>
              <a:rPr lang="en-ZA" dirty="0" err="1"/>
              <a:t>weten</a:t>
            </a:r>
            <a:r>
              <a:rPr lang="en-ZA" dirty="0"/>
              <a:t> we </a:t>
            </a:r>
            <a:r>
              <a:rPr lang="en-ZA" dirty="0" err="1"/>
              <a:t>nog</a:t>
            </a:r>
            <a:r>
              <a:rPr lang="en-ZA" dirty="0"/>
              <a:t>?</a:t>
            </a:r>
          </a:p>
          <a:p>
            <a:r>
              <a:rPr lang="en-ZA" dirty="0"/>
              <a:t>Wat </a:t>
            </a:r>
            <a:r>
              <a:rPr lang="en-ZA" dirty="0" err="1"/>
              <a:t>gaan</a:t>
            </a:r>
            <a:r>
              <a:rPr lang="en-ZA" dirty="0"/>
              <a:t> we </a:t>
            </a:r>
            <a:r>
              <a:rPr lang="en-ZA" dirty="0" err="1"/>
              <a:t>doen</a:t>
            </a:r>
            <a:r>
              <a:rPr lang="en-ZA" dirty="0"/>
              <a:t>?</a:t>
            </a:r>
          </a:p>
          <a:p>
            <a:r>
              <a:rPr lang="en-ZA" dirty="0" err="1"/>
              <a:t>Huiswerk</a:t>
            </a:r>
            <a:r>
              <a:rPr lang="en-ZA" dirty="0"/>
              <a:t>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BB47D-8543-4435-969A-278E1C6D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Doelen</a:t>
            </a:r>
            <a:r>
              <a:rPr lang="en-ZA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C4987-01EE-4B28-B14B-A0EC739B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We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kijken</a:t>
            </a:r>
            <a:r>
              <a:rPr lang="en-ZA" dirty="0"/>
              <a:t> </a:t>
            </a:r>
            <a:r>
              <a:rPr lang="en-ZA" dirty="0" err="1"/>
              <a:t>naar</a:t>
            </a:r>
            <a:r>
              <a:rPr lang="en-ZA" dirty="0"/>
              <a:t> wat </a:t>
            </a:r>
            <a:r>
              <a:rPr lang="en-ZA" dirty="0" err="1"/>
              <a:t>gedrag</a:t>
            </a:r>
            <a:r>
              <a:rPr lang="en-ZA" dirty="0"/>
              <a:t> </a:t>
            </a:r>
            <a:r>
              <a:rPr lang="en-ZA" dirty="0" err="1"/>
              <a:t>ook</a:t>
            </a:r>
            <a:r>
              <a:rPr lang="en-ZA" dirty="0"/>
              <a:t> al </a:t>
            </a:r>
            <a:r>
              <a:rPr lang="en-ZA" dirty="0" err="1"/>
              <a:t>weer</a:t>
            </a:r>
            <a:r>
              <a:rPr lang="en-ZA" dirty="0"/>
              <a:t> </a:t>
            </a:r>
            <a:r>
              <a:rPr lang="en-ZA" dirty="0" err="1"/>
              <a:t>inhield</a:t>
            </a:r>
            <a:r>
              <a:rPr lang="en-ZA" dirty="0"/>
              <a:t>.</a:t>
            </a:r>
          </a:p>
          <a:p>
            <a:r>
              <a:rPr lang="en-ZA" dirty="0"/>
              <a:t>We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voorbereiden</a:t>
            </a:r>
            <a:r>
              <a:rPr lang="en-ZA" dirty="0"/>
              <a:t> op </a:t>
            </a:r>
            <a:r>
              <a:rPr lang="en-ZA" dirty="0" err="1"/>
              <a:t>een</a:t>
            </a:r>
            <a:r>
              <a:rPr lang="en-ZA" dirty="0"/>
              <a:t> </a:t>
            </a:r>
            <a:r>
              <a:rPr lang="en-ZA" dirty="0" err="1"/>
              <a:t>opdracht</a:t>
            </a:r>
            <a:r>
              <a:rPr lang="en-ZA" dirty="0"/>
              <a:t> over </a:t>
            </a:r>
            <a:r>
              <a:rPr lang="en-ZA" dirty="0" err="1"/>
              <a:t>diergedrag</a:t>
            </a:r>
            <a:r>
              <a:rPr lang="en-ZA" dirty="0"/>
              <a:t> op de </a:t>
            </a:r>
            <a:r>
              <a:rPr lang="en-ZA" dirty="0" err="1"/>
              <a:t>stadsboerderij</a:t>
            </a:r>
            <a:r>
              <a:rPr lang="en-ZA" dirty="0"/>
              <a:t>.</a:t>
            </a:r>
          </a:p>
          <a:p>
            <a:endParaRPr lang="en-ZA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0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62452-1EB8-460C-B598-D13387B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 </a:t>
            </a:r>
            <a:r>
              <a:rPr lang="en-ZA" dirty="0" err="1"/>
              <a:t>weten</a:t>
            </a:r>
            <a:r>
              <a:rPr lang="en-ZA" dirty="0"/>
              <a:t> we al?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91FC81-2B55-4CE0-8E48-C0BFA11A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Gedrag</a:t>
            </a:r>
            <a:r>
              <a:rPr lang="en-ZA" dirty="0"/>
              <a:t> is …?</a:t>
            </a:r>
          </a:p>
          <a:p>
            <a:endParaRPr lang="en-ZA" dirty="0"/>
          </a:p>
          <a:p>
            <a:r>
              <a:rPr lang="en-ZA" dirty="0"/>
              <a:t>Maar wat is </a:t>
            </a:r>
            <a:r>
              <a:rPr lang="en-ZA" dirty="0" err="1"/>
              <a:t>soort</a:t>
            </a:r>
            <a:r>
              <a:rPr lang="en-ZA" dirty="0"/>
              <a:t>-eigen </a:t>
            </a:r>
            <a:r>
              <a:rPr lang="en-ZA" dirty="0" err="1"/>
              <a:t>gedrag</a:t>
            </a:r>
            <a:r>
              <a:rPr lang="en-ZA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BCF52-7B19-4860-87A3-63B71B4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En</a:t>
            </a:r>
            <a:r>
              <a:rPr lang="en-ZA" dirty="0"/>
              <a:t> nu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D26AE-729A-4F53-B666-9D97606F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Stadsboerderij</a:t>
            </a:r>
            <a:r>
              <a:rPr lang="en-ZA" dirty="0"/>
              <a:t> ‘</a:t>
            </a:r>
            <a:r>
              <a:rPr lang="en-ZA" dirty="0" err="1"/>
              <a:t>Beeklust</a:t>
            </a:r>
            <a:r>
              <a:rPr lang="en-ZA" dirty="0"/>
              <a:t>’</a:t>
            </a:r>
          </a:p>
          <a:p>
            <a:endParaRPr lang="en-ZA" dirty="0"/>
          </a:p>
          <a:p>
            <a:r>
              <a:rPr lang="en-ZA" dirty="0"/>
              <a:t>We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een</a:t>
            </a:r>
            <a:r>
              <a:rPr lang="en-ZA" dirty="0"/>
              <a:t> </a:t>
            </a:r>
            <a:r>
              <a:rPr lang="en-ZA" dirty="0" err="1"/>
              <a:t>opdracht</a:t>
            </a:r>
            <a:r>
              <a:rPr lang="en-ZA" dirty="0"/>
              <a:t> </a:t>
            </a:r>
            <a:r>
              <a:rPr lang="en-ZA" dirty="0" err="1"/>
              <a:t>doen</a:t>
            </a:r>
            <a:r>
              <a:rPr lang="en-ZA" dirty="0"/>
              <a:t> </a:t>
            </a:r>
            <a:r>
              <a:rPr lang="en-ZA" dirty="0" err="1"/>
              <a:t>naar</a:t>
            </a:r>
            <a:r>
              <a:rPr lang="en-ZA" dirty="0"/>
              <a:t> </a:t>
            </a:r>
            <a:r>
              <a:rPr lang="en-ZA" dirty="0" err="1"/>
              <a:t>diergedrag</a:t>
            </a:r>
            <a:r>
              <a:rPr lang="en-ZA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08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1254B-EBE3-44B9-8E21-AE8E249D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 </a:t>
            </a:r>
            <a:r>
              <a:rPr lang="en-ZA" dirty="0" err="1"/>
              <a:t>opdracht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62463C-6A1D-434B-9AD0-65EDB07C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Zoek</a:t>
            </a:r>
            <a:r>
              <a:rPr lang="en-ZA" dirty="0"/>
              <a:t> </a:t>
            </a:r>
            <a:r>
              <a:rPr lang="en-ZA" dirty="0" err="1"/>
              <a:t>een</a:t>
            </a:r>
            <a:r>
              <a:rPr lang="en-ZA" dirty="0"/>
              <a:t> </a:t>
            </a:r>
            <a:r>
              <a:rPr lang="en-ZA" dirty="0" err="1"/>
              <a:t>dier</a:t>
            </a:r>
            <a:r>
              <a:rPr lang="en-ZA" dirty="0"/>
              <a:t> </a:t>
            </a:r>
            <a:r>
              <a:rPr lang="en-ZA" dirty="0" err="1"/>
              <a:t>uit</a:t>
            </a:r>
            <a:r>
              <a:rPr lang="en-ZA" dirty="0"/>
              <a:t> op de website van ‘</a:t>
            </a:r>
            <a:r>
              <a:rPr lang="en-ZA" dirty="0" err="1"/>
              <a:t>Beeklust</a:t>
            </a:r>
            <a:r>
              <a:rPr lang="en-ZA" dirty="0"/>
              <a:t>’ </a:t>
            </a:r>
            <a:r>
              <a:rPr lang="en-ZA" dirty="0" err="1"/>
              <a:t>waarvan</a:t>
            </a:r>
            <a:r>
              <a:rPr lang="en-ZA" dirty="0"/>
              <a:t> je </a:t>
            </a:r>
            <a:r>
              <a:rPr lang="en-ZA" dirty="0" err="1"/>
              <a:t>onderzoek</a:t>
            </a:r>
            <a:r>
              <a:rPr lang="en-ZA" dirty="0"/>
              <a:t> wilt </a:t>
            </a:r>
            <a:r>
              <a:rPr lang="en-ZA" dirty="0" err="1"/>
              <a:t>doen</a:t>
            </a:r>
            <a:r>
              <a:rPr lang="en-ZA" dirty="0"/>
              <a:t> </a:t>
            </a:r>
            <a:r>
              <a:rPr lang="en-ZA" dirty="0" err="1"/>
              <a:t>naar</a:t>
            </a:r>
            <a:r>
              <a:rPr lang="en-ZA" dirty="0"/>
              <a:t> het </a:t>
            </a:r>
            <a:r>
              <a:rPr lang="en-ZA" dirty="0" err="1"/>
              <a:t>gedrag</a:t>
            </a:r>
            <a:r>
              <a:rPr lang="en-ZA" dirty="0"/>
              <a:t>. </a:t>
            </a:r>
          </a:p>
          <a:p>
            <a:endParaRPr lang="en-ZA" dirty="0"/>
          </a:p>
          <a:p>
            <a:r>
              <a:rPr lang="en-ZA" dirty="0" err="1"/>
              <a:t>Bekijk</a:t>
            </a:r>
            <a:r>
              <a:rPr lang="en-ZA" dirty="0"/>
              <a:t> op </a:t>
            </a:r>
            <a:r>
              <a:rPr lang="en-ZA" dirty="0" err="1"/>
              <a:t>pagina</a:t>
            </a:r>
            <a:r>
              <a:rPr lang="en-ZA" dirty="0"/>
              <a:t> 85 van je </a:t>
            </a:r>
            <a:r>
              <a:rPr lang="en-ZA" dirty="0" err="1"/>
              <a:t>boek</a:t>
            </a:r>
            <a:r>
              <a:rPr lang="en-ZA" dirty="0"/>
              <a:t> wat </a:t>
            </a:r>
            <a:r>
              <a:rPr lang="en-ZA" dirty="0" err="1"/>
              <a:t>een</a:t>
            </a:r>
            <a:r>
              <a:rPr lang="en-ZA" dirty="0"/>
              <a:t> ethogram is, </a:t>
            </a:r>
            <a:r>
              <a:rPr lang="en-ZA" dirty="0" err="1"/>
              <a:t>bedenk</a:t>
            </a:r>
            <a:r>
              <a:rPr lang="en-ZA" dirty="0"/>
              <a:t> hoe </a:t>
            </a:r>
            <a:r>
              <a:rPr lang="en-ZA" dirty="0" err="1"/>
              <a:t>deze</a:t>
            </a:r>
            <a:r>
              <a:rPr lang="en-ZA" dirty="0"/>
              <a:t> </a:t>
            </a:r>
            <a:r>
              <a:rPr lang="en-ZA" dirty="0" err="1"/>
              <a:t>er</a:t>
            </a:r>
            <a:r>
              <a:rPr lang="en-ZA" dirty="0"/>
              <a:t> </a:t>
            </a:r>
            <a:r>
              <a:rPr lang="en-ZA" dirty="0" err="1"/>
              <a:t>uit</a:t>
            </a:r>
            <a:r>
              <a:rPr lang="en-ZA" dirty="0"/>
              <a:t> </a:t>
            </a:r>
            <a:r>
              <a:rPr lang="en-ZA" dirty="0" err="1"/>
              <a:t>zou</a:t>
            </a:r>
            <a:r>
              <a:rPr lang="en-ZA" dirty="0"/>
              <a:t> </a:t>
            </a:r>
            <a:r>
              <a:rPr lang="en-ZA" dirty="0" err="1"/>
              <a:t>zien</a:t>
            </a:r>
            <a:r>
              <a:rPr lang="en-ZA" dirty="0"/>
              <a:t> </a:t>
            </a:r>
            <a:r>
              <a:rPr lang="en-ZA" dirty="0" err="1"/>
              <a:t>voor</a:t>
            </a:r>
            <a:r>
              <a:rPr lang="en-ZA" dirty="0"/>
              <a:t> </a:t>
            </a:r>
            <a:r>
              <a:rPr lang="en-ZA" dirty="0" err="1"/>
              <a:t>jouw</a:t>
            </a:r>
            <a:r>
              <a:rPr lang="en-ZA" dirty="0"/>
              <a:t> </a:t>
            </a:r>
            <a:r>
              <a:rPr lang="en-ZA" dirty="0" err="1"/>
              <a:t>diersoort</a:t>
            </a:r>
            <a:r>
              <a:rPr lang="en-ZA" dirty="0"/>
              <a:t> (</a:t>
            </a:r>
            <a:r>
              <a:rPr lang="en-ZA" dirty="0" err="1"/>
              <a:t>soort</a:t>
            </a:r>
            <a:r>
              <a:rPr lang="en-ZA" dirty="0"/>
              <a:t>-eigen </a:t>
            </a:r>
            <a:r>
              <a:rPr lang="en-ZA" dirty="0" err="1"/>
              <a:t>gedrag</a:t>
            </a:r>
            <a:r>
              <a:rPr lang="en-ZA" dirty="0"/>
              <a:t>) (</a:t>
            </a:r>
            <a:r>
              <a:rPr lang="en-ZA" dirty="0" err="1"/>
              <a:t>bekijk</a:t>
            </a:r>
            <a:r>
              <a:rPr lang="en-ZA" dirty="0"/>
              <a:t> </a:t>
            </a:r>
            <a:r>
              <a:rPr lang="en-ZA" dirty="0" err="1"/>
              <a:t>ook</a:t>
            </a:r>
            <a:r>
              <a:rPr lang="en-ZA" dirty="0"/>
              <a:t> het </a:t>
            </a:r>
            <a:r>
              <a:rPr lang="en-ZA" dirty="0" err="1"/>
              <a:t>filmpje</a:t>
            </a:r>
            <a:r>
              <a:rPr lang="en-ZA" dirty="0"/>
              <a:t> op de website)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4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13627-298E-4623-BBE2-46733D79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 </a:t>
            </a:r>
            <a:r>
              <a:rPr lang="en-ZA" dirty="0" err="1"/>
              <a:t>opdracht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7F58AE-A7D9-4722-AA90-D2A46EF17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Maak</a:t>
            </a:r>
            <a:r>
              <a:rPr lang="en-ZA" dirty="0"/>
              <a:t> </a:t>
            </a:r>
            <a:r>
              <a:rPr lang="en-ZA" dirty="0" err="1"/>
              <a:t>een</a:t>
            </a:r>
            <a:r>
              <a:rPr lang="en-ZA" dirty="0"/>
              <a:t> ethogram </a:t>
            </a:r>
            <a:r>
              <a:rPr lang="en-ZA" dirty="0" err="1"/>
              <a:t>voor</a:t>
            </a:r>
            <a:r>
              <a:rPr lang="en-ZA" dirty="0"/>
              <a:t> het </a:t>
            </a:r>
            <a:r>
              <a:rPr lang="en-ZA" dirty="0" err="1"/>
              <a:t>dier</a:t>
            </a:r>
            <a:r>
              <a:rPr lang="en-ZA" dirty="0"/>
              <a:t> </a:t>
            </a:r>
            <a:r>
              <a:rPr lang="en-ZA" dirty="0" err="1"/>
              <a:t>dat</a:t>
            </a:r>
            <a:r>
              <a:rPr lang="en-ZA" dirty="0"/>
              <a:t> </a:t>
            </a:r>
            <a:r>
              <a:rPr lang="en-ZA" dirty="0" err="1"/>
              <a:t>jij</a:t>
            </a:r>
            <a:r>
              <a:rPr lang="en-ZA" dirty="0"/>
              <a:t> </a:t>
            </a:r>
            <a:r>
              <a:rPr lang="en-ZA" dirty="0" err="1"/>
              <a:t>gaat</a:t>
            </a:r>
            <a:r>
              <a:rPr lang="en-ZA" dirty="0"/>
              <a:t> </a:t>
            </a:r>
            <a:r>
              <a:rPr lang="en-ZA" dirty="0" err="1"/>
              <a:t>onderzoeken</a:t>
            </a:r>
            <a:r>
              <a:rPr lang="en-ZA" dirty="0"/>
              <a:t>. </a:t>
            </a:r>
            <a:r>
              <a:rPr lang="en-ZA" dirty="0" err="1"/>
              <a:t>Bedenk</a:t>
            </a:r>
            <a:r>
              <a:rPr lang="en-ZA" dirty="0"/>
              <a:t> </a:t>
            </a:r>
            <a:r>
              <a:rPr lang="en-ZA" dirty="0" err="1"/>
              <a:t>welk</a:t>
            </a:r>
            <a:r>
              <a:rPr lang="en-ZA" dirty="0"/>
              <a:t> </a:t>
            </a:r>
            <a:r>
              <a:rPr lang="en-ZA" dirty="0" err="1"/>
              <a:t>gedrag</a:t>
            </a:r>
            <a:r>
              <a:rPr lang="en-ZA" dirty="0"/>
              <a:t> </a:t>
            </a:r>
            <a:r>
              <a:rPr lang="en-ZA" dirty="0" err="1"/>
              <a:t>jij</a:t>
            </a:r>
            <a:r>
              <a:rPr lang="en-ZA" dirty="0"/>
              <a:t> </a:t>
            </a:r>
            <a:r>
              <a:rPr lang="en-ZA" dirty="0" err="1"/>
              <a:t>denkt</a:t>
            </a:r>
            <a:r>
              <a:rPr lang="en-ZA" dirty="0"/>
              <a:t> </a:t>
            </a:r>
            <a:r>
              <a:rPr lang="en-ZA" dirty="0" err="1"/>
              <a:t>dat</a:t>
            </a:r>
            <a:r>
              <a:rPr lang="en-ZA" dirty="0"/>
              <a:t> het </a:t>
            </a:r>
            <a:r>
              <a:rPr lang="en-ZA" dirty="0" err="1"/>
              <a:t>dier</a:t>
            </a:r>
            <a:r>
              <a:rPr lang="en-ZA" dirty="0"/>
              <a:t> </a:t>
            </a:r>
            <a:r>
              <a:rPr lang="en-ZA" dirty="0" err="1"/>
              <a:t>gaat</a:t>
            </a:r>
            <a:r>
              <a:rPr lang="en-ZA" dirty="0"/>
              <a:t> </a:t>
            </a:r>
            <a:r>
              <a:rPr lang="en-ZA" dirty="0" err="1"/>
              <a:t>doen</a:t>
            </a:r>
            <a:r>
              <a:rPr lang="en-ZA" dirty="0"/>
              <a:t>. </a:t>
            </a:r>
            <a:r>
              <a:rPr lang="en-ZA" dirty="0" err="1"/>
              <a:t>Zoek</a:t>
            </a:r>
            <a:r>
              <a:rPr lang="en-ZA" dirty="0"/>
              <a:t> </a:t>
            </a:r>
            <a:r>
              <a:rPr lang="en-ZA" dirty="0" err="1"/>
              <a:t>ook</a:t>
            </a:r>
            <a:r>
              <a:rPr lang="en-ZA" dirty="0"/>
              <a:t> op internet.</a:t>
            </a:r>
          </a:p>
          <a:p>
            <a:endParaRPr lang="en-ZA" dirty="0"/>
          </a:p>
          <a:p>
            <a:r>
              <a:rPr lang="en-ZA" dirty="0" err="1"/>
              <a:t>Zoek</a:t>
            </a:r>
            <a:r>
              <a:rPr lang="en-ZA" dirty="0"/>
              <a:t> </a:t>
            </a:r>
            <a:r>
              <a:rPr lang="en-ZA" dirty="0" err="1"/>
              <a:t>ook</a:t>
            </a:r>
            <a:r>
              <a:rPr lang="en-ZA" dirty="0"/>
              <a:t> op wat het </a:t>
            </a:r>
            <a:r>
              <a:rPr lang="en-ZA" dirty="0" err="1"/>
              <a:t>natuurlijk</a:t>
            </a:r>
            <a:r>
              <a:rPr lang="en-ZA" dirty="0"/>
              <a:t> </a:t>
            </a:r>
            <a:r>
              <a:rPr lang="en-ZA" dirty="0" err="1"/>
              <a:t>gedrag</a:t>
            </a:r>
            <a:r>
              <a:rPr lang="en-ZA" dirty="0"/>
              <a:t> is van de </a:t>
            </a:r>
            <a:r>
              <a:rPr lang="en-ZA" dirty="0" err="1"/>
              <a:t>wilde</a:t>
            </a:r>
            <a:r>
              <a:rPr lang="en-ZA" dirty="0"/>
              <a:t> variant van het </a:t>
            </a:r>
            <a:r>
              <a:rPr lang="en-ZA" dirty="0" err="1"/>
              <a:t>dier</a:t>
            </a:r>
            <a:r>
              <a:rPr lang="en-ZA" dirty="0"/>
              <a:t> </a:t>
            </a:r>
            <a:r>
              <a:rPr lang="en-ZA" dirty="0" err="1"/>
              <a:t>dat</a:t>
            </a:r>
            <a:r>
              <a:rPr lang="en-ZA" dirty="0"/>
              <a:t> je </a:t>
            </a:r>
            <a:r>
              <a:rPr lang="en-ZA" dirty="0" err="1"/>
              <a:t>gaat</a:t>
            </a:r>
            <a:r>
              <a:rPr lang="en-ZA" dirty="0"/>
              <a:t> </a:t>
            </a:r>
            <a:r>
              <a:rPr lang="en-ZA" dirty="0" err="1"/>
              <a:t>bekijken</a:t>
            </a:r>
            <a:r>
              <a:rPr lang="en-ZA" dirty="0"/>
              <a:t>. </a:t>
            </a:r>
            <a:r>
              <a:rPr lang="en-ZA" dirty="0" err="1"/>
              <a:t>Misschien</a:t>
            </a:r>
            <a:r>
              <a:rPr lang="en-ZA" dirty="0"/>
              <a:t> </a:t>
            </a:r>
            <a:r>
              <a:rPr lang="en-ZA" dirty="0" err="1"/>
              <a:t>dat</a:t>
            </a:r>
            <a:r>
              <a:rPr lang="en-ZA" dirty="0"/>
              <a:t> </a:t>
            </a:r>
            <a:r>
              <a:rPr lang="en-ZA" dirty="0" err="1"/>
              <a:t>dit</a:t>
            </a:r>
            <a:r>
              <a:rPr lang="en-ZA" dirty="0"/>
              <a:t> je Ethogram </a:t>
            </a:r>
            <a:r>
              <a:rPr lang="en-ZA" dirty="0" err="1"/>
              <a:t>groter</a:t>
            </a:r>
            <a:r>
              <a:rPr lang="en-ZA" dirty="0"/>
              <a:t> </a:t>
            </a:r>
            <a:r>
              <a:rPr lang="en-ZA" dirty="0" err="1"/>
              <a:t>maakt</a:t>
            </a:r>
            <a:r>
              <a:rPr lang="en-ZA" dirty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2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64266-87F0-43D4-848C-533FC438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Aan</a:t>
            </a:r>
            <a:r>
              <a:rPr lang="en-ZA" dirty="0"/>
              <a:t> het </a:t>
            </a:r>
            <a:r>
              <a:rPr lang="en-ZA" dirty="0" err="1"/>
              <a:t>einde</a:t>
            </a:r>
            <a:r>
              <a:rPr lang="en-ZA" dirty="0"/>
              <a:t> van de les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0AA00-CEBB-4D66-9788-CD324710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Heb</a:t>
            </a:r>
            <a:r>
              <a:rPr lang="en-ZA" dirty="0"/>
              <a:t> je </a:t>
            </a:r>
            <a:r>
              <a:rPr lang="en-ZA" dirty="0" err="1"/>
              <a:t>een</a:t>
            </a:r>
            <a:r>
              <a:rPr lang="en-ZA" dirty="0"/>
              <a:t> ethogram die je </a:t>
            </a:r>
            <a:r>
              <a:rPr lang="en-ZA" dirty="0" err="1"/>
              <a:t>kunt</a:t>
            </a:r>
            <a:r>
              <a:rPr lang="en-ZA" dirty="0"/>
              <a:t>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gebruiken</a:t>
            </a:r>
            <a:r>
              <a:rPr lang="en-ZA" dirty="0"/>
              <a:t> </a:t>
            </a:r>
            <a:r>
              <a:rPr lang="en-ZA" dirty="0" err="1"/>
              <a:t>bij</a:t>
            </a:r>
            <a:r>
              <a:rPr lang="en-ZA" dirty="0"/>
              <a:t> het </a:t>
            </a:r>
            <a:r>
              <a:rPr lang="en-ZA" dirty="0" err="1"/>
              <a:t>onderzoek</a:t>
            </a:r>
            <a:r>
              <a:rPr lang="en-ZA" dirty="0"/>
              <a:t>. </a:t>
            </a:r>
          </a:p>
          <a:p>
            <a:endParaRPr lang="en-ZA" dirty="0"/>
          </a:p>
          <a:p>
            <a:r>
              <a:rPr lang="en-ZA" dirty="0" err="1"/>
              <a:t>Heb</a:t>
            </a:r>
            <a:r>
              <a:rPr lang="en-ZA" dirty="0"/>
              <a:t> je al </a:t>
            </a:r>
            <a:r>
              <a:rPr lang="en-ZA" dirty="0" err="1"/>
              <a:t>een</a:t>
            </a:r>
            <a:r>
              <a:rPr lang="en-ZA" dirty="0"/>
              <a:t> </a:t>
            </a:r>
            <a:r>
              <a:rPr lang="en-ZA" dirty="0" err="1"/>
              <a:t>beetje</a:t>
            </a:r>
            <a:r>
              <a:rPr lang="en-ZA" dirty="0"/>
              <a:t> </a:t>
            </a:r>
            <a:r>
              <a:rPr lang="en-ZA" dirty="0" err="1"/>
              <a:t>bedacht</a:t>
            </a:r>
            <a:r>
              <a:rPr lang="en-ZA" dirty="0"/>
              <a:t> hoe je </a:t>
            </a:r>
            <a:r>
              <a:rPr lang="en-ZA" dirty="0" err="1"/>
              <a:t>bij</a:t>
            </a:r>
            <a:r>
              <a:rPr lang="en-ZA" dirty="0"/>
              <a:t> het </a:t>
            </a:r>
            <a:r>
              <a:rPr lang="en-ZA" dirty="0" err="1"/>
              <a:t>onderzoek</a:t>
            </a:r>
            <a:r>
              <a:rPr lang="en-ZA" dirty="0"/>
              <a:t> </a:t>
            </a:r>
            <a:r>
              <a:rPr lang="en-ZA" dirty="0" err="1"/>
              <a:t>uitvoeren</a:t>
            </a:r>
            <a:r>
              <a:rPr lang="en-ZA"/>
              <a:t> aan</a:t>
            </a:r>
            <a:r>
              <a:rPr lang="en-ZA" dirty="0"/>
              <a:t> de slag </a:t>
            </a:r>
            <a:r>
              <a:rPr lang="en-ZA" dirty="0" err="1"/>
              <a:t>gaat</a:t>
            </a:r>
            <a:r>
              <a:rPr lang="en-ZA" dirty="0"/>
              <a:t> op de </a:t>
            </a:r>
            <a:r>
              <a:rPr lang="en-ZA" dirty="0" err="1"/>
              <a:t>stadsboerderij</a:t>
            </a:r>
            <a:r>
              <a:rPr lang="en-ZA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328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229</Words>
  <Application>Microsoft Office PowerPoint</Application>
  <PresentationFormat>Breedbeeld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Organisch</vt:lpstr>
      <vt:lpstr>Opdracht diergedrag</vt:lpstr>
      <vt:lpstr>Wat gaan we doen?</vt:lpstr>
      <vt:lpstr>Doelen </vt:lpstr>
      <vt:lpstr>Wat weten we al?</vt:lpstr>
      <vt:lpstr>En nu</vt:lpstr>
      <vt:lpstr>De opdracht</vt:lpstr>
      <vt:lpstr>De opdracht</vt:lpstr>
      <vt:lpstr>Aan het einde van 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Genotsmiddelen</dc:title>
  <dc:creator>Arne Van Harten</dc:creator>
  <cp:lastModifiedBy>Arne Van Harten</cp:lastModifiedBy>
  <cp:revision>23</cp:revision>
  <dcterms:created xsi:type="dcterms:W3CDTF">2019-04-09T19:13:57Z</dcterms:created>
  <dcterms:modified xsi:type="dcterms:W3CDTF">2020-01-25T14:25:18Z</dcterms:modified>
</cp:coreProperties>
</file>